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8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39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1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678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8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2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B9716-20C0-433E-91ED-CBAB1DD768B8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8B1DC0-A39B-4D8B-84B8-10DDF6B7E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68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0915-EE0F-400C-A8C8-8D6027FED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934" y="-152897"/>
            <a:ext cx="7766936" cy="2248669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PPLICAATION </a:t>
            </a:r>
            <a:b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b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ACEAB-6458-4508-ACF3-B8F171928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61101"/>
            <a:ext cx="7766936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W.A.L.S.Sankamali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Welivita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Code : SC1172</a:t>
            </a:r>
          </a:p>
          <a:p>
            <a:pPr algn="l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Name : Introduction to Information Technology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06BA7D-1AA3-49EE-96BB-4B841BEE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16" y="2126454"/>
            <a:ext cx="3236976" cy="23408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1315758-CC9F-49C7-8FE1-0728269D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65" y="2126454"/>
            <a:ext cx="2834640" cy="21261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picture containing food, indoor, fruit, piece de resistance&#10;&#10;Description automatically generated">
            <a:extLst>
              <a:ext uri="{FF2B5EF4-FFF2-40B4-BE49-F238E27FC236}">
                <a16:creationId xmlns:a16="http://schemas.microsoft.com/office/drawing/2014/main" id="{D4FF4E88-DAC1-491C-A737-6695674D6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78" y="4498000"/>
            <a:ext cx="3200400" cy="2133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2C46AB9C-B22A-4014-849E-89875694D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34" y="3545500"/>
            <a:ext cx="3048000" cy="20193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BAC83B0-A743-44A7-962E-02146802E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27" y="2221296"/>
            <a:ext cx="3108960" cy="31089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Picture 26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852A42EE-E47B-4A67-B4A1-D26BD59370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706"/>
          <a:stretch/>
        </p:blipFill>
        <p:spPr>
          <a:xfrm>
            <a:off x="4963796" y="5330256"/>
            <a:ext cx="1828800" cy="13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C509-B720-4108-9D75-1D231DD0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42" y="-129512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INTRODUCTION TO BIOTECHNOLOGY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B71E-B6FD-458E-80DF-F90D5EE9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6" y="674939"/>
            <a:ext cx="12113004" cy="52313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 is “the application of biological organisms, system or processes to manufacturing and service industries”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 is the use of living organisms and their components in agriculture, food and other industrial processes.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 is “the application of  scientific                                                       and engineering principles of the processing                                                         of materials by biological agents to provide                                                       goods and services”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AAAEFC-300F-49F0-A7EA-B1AC8019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"/>
          <a:stretch/>
        </p:blipFill>
        <p:spPr>
          <a:xfrm>
            <a:off x="7258871" y="3009900"/>
            <a:ext cx="4933129" cy="384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23A26-18A8-40BC-AD6E-AD46848F7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3"/>
          <a:stretch/>
        </p:blipFill>
        <p:spPr>
          <a:xfrm>
            <a:off x="0" y="4464147"/>
            <a:ext cx="5486400" cy="23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26B8-1C97-40BC-A2A6-5AC4FB2D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90" y="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AREAS OF BIOTECHNOLOGY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889B-5B25-4979-B248-C7FEB4ED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8596668" cy="6481180"/>
          </a:xfrm>
        </p:spPr>
        <p:txBody>
          <a:bodyPr>
            <a:normAutofit fontScale="625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and Agriculture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and Environmental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Microbial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Bioinformatics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Nanotechnology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6AA9766-C53A-421C-B5C1-B84B3EB36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50" y="815334"/>
            <a:ext cx="4572000" cy="3432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FD3351B2-9906-4477-9790-7015F4909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78" y="3988405"/>
            <a:ext cx="3566160" cy="239540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7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A83E-01AB-4C8A-9754-94E3E3B3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855" y="-9526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and agricultural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4318-191A-4706-8BFE-A37F65B6D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4" y="550679"/>
            <a:ext cx="12115006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biotechnology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evolution of traditional agricultural techniques such as crossbreeding and fermentation.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extension of the type of the type of  food development that has provided nectarines, tangerines and similar advancement.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biotechnology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a range of tools that scientists employ to understand and manipulate the genetic make-up of organisms for use in the production or processing of agricultural products.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person, indoor, window, plant&#10;&#10;Description automatically generated">
            <a:extLst>
              <a:ext uri="{FF2B5EF4-FFF2-40B4-BE49-F238E27FC236}">
                <a16:creationId xmlns:a16="http://schemas.microsoft.com/office/drawing/2014/main" id="{D6C02894-10CD-4D15-9778-ECE247E7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5" y="4004624"/>
            <a:ext cx="4846320" cy="27260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172688B-D984-4179-8630-1F9A89A64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4" r="10412" b="7314"/>
          <a:stretch/>
        </p:blipFill>
        <p:spPr>
          <a:xfrm>
            <a:off x="7669113" y="3698646"/>
            <a:ext cx="4341721" cy="30320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D430-F7F4-4843-9767-66571BE2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320" y="0"/>
            <a:ext cx="12191999" cy="6858000"/>
          </a:xfrm>
        </p:spPr>
        <p:txBody>
          <a:bodyPr>
            <a:normAutofit fontScale="250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generation of GM food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E.g.- golden rice.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high carotene mustard seed oil.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vitamin A enhanced cassava.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vitamin A enriched sweet potatoes.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tissue culture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E.g.-potatoes, pineapple, banana.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genetic engineering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E.g.- corn, potatoes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6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varieties of plants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E.g.- blue watermelon, lettuce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purple kiwi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purple crush cauliflower</a:t>
            </a:r>
          </a:p>
          <a:p>
            <a:pPr marL="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457200" lvl="1" indent="0">
              <a:buNone/>
            </a:pPr>
            <a:endParaRPr lang="en-US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pic>
        <p:nvPicPr>
          <p:cNvPr id="4" name="Picture 3" descr="A picture containing person, food, plate, meat&#10;&#10;Description automatically generated">
            <a:extLst>
              <a:ext uri="{FF2B5EF4-FFF2-40B4-BE49-F238E27FC236}">
                <a16:creationId xmlns:a16="http://schemas.microsoft.com/office/drawing/2014/main" id="{B8B7C55D-753B-460C-94AE-C4ADA137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57" y="21303"/>
            <a:ext cx="2194560" cy="1458159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392711A-E9BE-4FA6-9A58-F0CBD6AA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88" y="3015598"/>
            <a:ext cx="4418251" cy="2298138"/>
          </a:xfrm>
          <a:prstGeom prst="rect">
            <a:avLst/>
          </a:prstGeom>
        </p:spPr>
      </p:pic>
      <p:pic>
        <p:nvPicPr>
          <p:cNvPr id="8" name="Picture 7" descr="A picture containing indoor, pink&#10;&#10;Description automatically generated">
            <a:extLst>
              <a:ext uri="{FF2B5EF4-FFF2-40B4-BE49-F238E27FC236}">
                <a16:creationId xmlns:a16="http://schemas.microsoft.com/office/drawing/2014/main" id="{165D18E2-3151-46C8-AED4-7BAA4333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26" y="5344386"/>
            <a:ext cx="1554480" cy="1554480"/>
          </a:xfrm>
          <a:prstGeom prst="rect">
            <a:avLst/>
          </a:prstGeom>
        </p:spPr>
      </p:pic>
      <p:pic>
        <p:nvPicPr>
          <p:cNvPr id="10" name="Picture 9" descr="A collage of watermelons&#10;&#10;Description automatically generated with medium confidence">
            <a:extLst>
              <a:ext uri="{FF2B5EF4-FFF2-40B4-BE49-F238E27FC236}">
                <a16:creationId xmlns:a16="http://schemas.microsoft.com/office/drawing/2014/main" id="{252FC76E-D3CE-444A-9D5F-94F14DE5C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b="8270"/>
          <a:stretch/>
        </p:blipFill>
        <p:spPr>
          <a:xfrm>
            <a:off x="7988457" y="5334170"/>
            <a:ext cx="1737360" cy="1554480"/>
          </a:xfrm>
          <a:prstGeom prst="rect">
            <a:avLst/>
          </a:prstGeom>
        </p:spPr>
      </p:pic>
      <p:pic>
        <p:nvPicPr>
          <p:cNvPr id="12" name="Picture 11" descr="A picture containing lettuce, green, plant, vegetable&#10;&#10;Description automatically generated">
            <a:extLst>
              <a:ext uri="{FF2B5EF4-FFF2-40B4-BE49-F238E27FC236}">
                <a16:creationId xmlns:a16="http://schemas.microsoft.com/office/drawing/2014/main" id="{7532BCF2-84A0-4360-85CD-F8090DEB7C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/>
          <a:stretch/>
        </p:blipFill>
        <p:spPr>
          <a:xfrm>
            <a:off x="9725817" y="5344386"/>
            <a:ext cx="2468880" cy="1513614"/>
          </a:xfrm>
          <a:prstGeom prst="rect">
            <a:avLst/>
          </a:prstGeom>
        </p:spPr>
      </p:pic>
      <p:pic>
        <p:nvPicPr>
          <p:cNvPr id="14" name="Picture 13" descr="A purpl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901BA3B0-9CC6-4BA2-AB64-A49AB1B44D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/>
          <a:stretch/>
        </p:blipFill>
        <p:spPr>
          <a:xfrm>
            <a:off x="6542006" y="5323953"/>
            <a:ext cx="1463040" cy="155448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A0ADEE21-A347-4FED-85EA-DEB23D12F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19" y="1"/>
            <a:ext cx="2194560" cy="301559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72A0DB8-20FA-4048-B9CC-31FFFE0B4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48" y="3513920"/>
            <a:ext cx="2377440" cy="1830466"/>
          </a:xfrm>
          <a:prstGeom prst="rect">
            <a:avLst/>
          </a:prstGeom>
        </p:spPr>
      </p:pic>
      <p:pic>
        <p:nvPicPr>
          <p:cNvPr id="20" name="Picture 19" descr="A sign in a field&#10;&#10;Description automatically generated with medium confidence">
            <a:extLst>
              <a:ext uri="{FF2B5EF4-FFF2-40B4-BE49-F238E27FC236}">
                <a16:creationId xmlns:a16="http://schemas.microsoft.com/office/drawing/2014/main" id="{10A739F4-3B1B-47EA-B560-8E49673C5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21" y="1490879"/>
            <a:ext cx="246888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ADC1-5231-4AA2-B997-77C7ED34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-14224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Medical Biotechnology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E6BA-B8E5-47A5-B1C7-03EB4FEC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7069"/>
            <a:ext cx="12192000" cy="6190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biotechnology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use of living cells and cell materials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research and produce pharmaceutical and diagnostic products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help treat and prevent diseases.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Biotechnology has played a significant role in modern medicine.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medical advancements involve the identification, used and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genes.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 testing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a DNA gene sequence to identify crime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scene DNA , paternity, genetic screening.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Cloning-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creating genetically identically identical organism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Tissue culturing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-grow human tissues &amp; organs.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 development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biological processes in organisms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drugs or vaccines.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1661E5-E362-4FC0-A222-EB5217639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0"/>
            <a:ext cx="2560320" cy="272983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C652CD1-EEFA-47C2-96A9-3483CA2B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2729830"/>
            <a:ext cx="2560320" cy="2200786"/>
          </a:xfrm>
          <a:prstGeom prst="rect">
            <a:avLst/>
          </a:prstGeom>
        </p:spPr>
      </p:pic>
      <p:pic>
        <p:nvPicPr>
          <p:cNvPr id="9" name="Picture 8" descr="Close-up of a syringe and a tube&#10;&#10;Description automatically generated with low confidence">
            <a:extLst>
              <a:ext uri="{FF2B5EF4-FFF2-40B4-BE49-F238E27FC236}">
                <a16:creationId xmlns:a16="http://schemas.microsoft.com/office/drawing/2014/main" id="{BB3FA6E4-6B9A-438D-88C5-EFF87EFDE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60" y="4930616"/>
            <a:ext cx="1963639" cy="1927383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97FA9F2B-1122-4B3F-9C05-DF9B1CC10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89" y="4930616"/>
            <a:ext cx="1463040" cy="19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B014-0521-48CD-8786-97EC9BA8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74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and environmental biotechnology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2AFE-714E-4B8F-A7D9-BB8FA702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12192000" cy="6197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biotechnology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defined an any technique that use living marine organisms to make or modify products, to improve plants or animal, or to develop microorganisms of specific uses.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to :Aquaculture, food, drug design, biofuels, enzymes,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marine living resources.</a:t>
            </a:r>
          </a:p>
          <a:p>
            <a:pPr marL="0" indent="0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biotechnology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solving of environmental problems through the application of biotechnology.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to :biomarker, biosensors,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bioremediation,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ecology, biofuels.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outdoor, sport, water sport, swimming&#10;&#10;Description automatically generated">
            <a:extLst>
              <a:ext uri="{FF2B5EF4-FFF2-40B4-BE49-F238E27FC236}">
                <a16:creationId xmlns:a16="http://schemas.microsoft.com/office/drawing/2014/main" id="{113C4320-172C-4089-AA0A-56BC81F87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47200"/>
            <a:ext cx="2743200" cy="176348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1A29505-EA20-48A0-ACB5-80803F03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59" y="1508710"/>
            <a:ext cx="3657600" cy="2746060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400455CB-1F2C-4625-B172-7790C29CE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3110"/>
            <a:ext cx="2468880" cy="1851660"/>
          </a:xfrm>
          <a:prstGeom prst="rect">
            <a:avLst/>
          </a:prstGeom>
        </p:spPr>
      </p:pic>
      <p:pic>
        <p:nvPicPr>
          <p:cNvPr id="13" name="Picture 12" descr="A picture containing invertebrate, echinoderm, plant, red&#10;&#10;Description automatically generated">
            <a:extLst>
              <a:ext uri="{FF2B5EF4-FFF2-40B4-BE49-F238E27FC236}">
                <a16:creationId xmlns:a16="http://schemas.microsoft.com/office/drawing/2014/main" id="{8749BFCA-B1D0-47EC-96EF-A5E0A6F46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6" y="2811780"/>
            <a:ext cx="3078480" cy="1234440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EEA2528-5B5A-4A98-BBFB-762AA7A84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69" y="4766553"/>
            <a:ext cx="5087891" cy="2091447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C8CC8CA-A63E-4FA6-A99B-BAEA4D28E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60" y="4660829"/>
            <a:ext cx="2921540" cy="21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12A5-76B5-4EBB-94BB-8813F57D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0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9A20-22D0-46DB-BBEB-73E36F88A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6881"/>
            <a:ext cx="12192000" cy="6502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https://www.sciencedirect.com/topics/agricultural-and-biological-sciences/agricultural-biotechnology</a:t>
            </a:r>
          </a:p>
          <a:p>
            <a:r>
              <a:rPr lang="en-US" dirty="0"/>
              <a:t>https://www.fmi.org/blog/view/food-safety-backgrounders/2013/04/01/food-biotechnology-general-scientific-principles-safety-and-regulations</a:t>
            </a:r>
          </a:p>
          <a:p>
            <a:r>
              <a:rPr lang="en-US" dirty="0"/>
              <a:t>https://www.imedpub.com/scholarly/medical-biotechnology-journals-articles-ppts-list.php</a:t>
            </a:r>
          </a:p>
          <a:p>
            <a:r>
              <a:rPr lang="en-US" dirty="0"/>
              <a:t>https://www.port.ac.uk/study/courses/msc-medical-biotechnology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https://www.frontiersin.org/articles/10.3389/fmars.2020.00278/full</a:t>
            </a:r>
          </a:p>
          <a:p>
            <a:r>
              <a:rPr lang="en-US" dirty="0"/>
              <a:t>https://www.earthreminder.com/applications-of-biotechnology-in-environment/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72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61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1667</TotalTime>
  <Words>527</Words>
  <Application>Microsoft Office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Trebuchet MS</vt:lpstr>
      <vt:lpstr>Wingdings</vt:lpstr>
      <vt:lpstr>Wingdings 3</vt:lpstr>
      <vt:lpstr>Facet</vt:lpstr>
      <vt:lpstr>PPLICAATION  OF  BIOTECHNOLOGY</vt:lpstr>
      <vt:lpstr>INTRODUCTION TO BIOTECHNOLOGY</vt:lpstr>
      <vt:lpstr>AREAS OF BIOTECHNOLOGY</vt:lpstr>
      <vt:lpstr>Food and agricultural </vt:lpstr>
      <vt:lpstr>PowerPoint Presentation</vt:lpstr>
      <vt:lpstr>Medical Biotechnology</vt:lpstr>
      <vt:lpstr>Marine and environmental biotechnology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 OF  BIOTECHNOLOGY</dc:title>
  <dc:creator>ACER</dc:creator>
  <cp:lastModifiedBy>ACER</cp:lastModifiedBy>
  <cp:revision>7</cp:revision>
  <dcterms:created xsi:type="dcterms:W3CDTF">2021-09-15T17:18:13Z</dcterms:created>
  <dcterms:modified xsi:type="dcterms:W3CDTF">2021-09-22T12:16:48Z</dcterms:modified>
</cp:coreProperties>
</file>